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716"/>
  </p:normalViewPr>
  <p:slideViewPr>
    <p:cSldViewPr snapToGrid="0">
      <p:cViewPr varScale="1">
        <p:scale>
          <a:sx n="147" d="100"/>
          <a:sy n="147" d="100"/>
        </p:scale>
        <p:origin x="22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181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04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552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214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34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47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2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746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214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55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14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65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People Holding An Award Cup">
            <a:extLst>
              <a:ext uri="{FF2B5EF4-FFF2-40B4-BE49-F238E27FC236}">
                <a16:creationId xmlns:a16="http://schemas.microsoft.com/office/drawing/2014/main" id="{330D29F9-0B06-09E5-62CC-1ED966C190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/>
        </p:blipFill>
        <p:spPr>
          <a:xfrm>
            <a:off x="0" y="0"/>
            <a:ext cx="12192000" cy="685801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E533D6-C1FF-00FD-E491-5ACF3883CC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05123"/>
            <a:ext cx="8706978" cy="3366494"/>
          </a:xfrm>
        </p:spPr>
        <p:txBody>
          <a:bodyPr anchor="b">
            <a:normAutofit/>
          </a:bodyPr>
          <a:lstStyle/>
          <a:p>
            <a:pPr>
              <a:lnSpc>
                <a:spcPct val="115000"/>
              </a:lnSpc>
            </a:pP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Project 3:</a:t>
            </a:r>
            <a:br>
              <a:rPr lang="en-US" sz="4200" dirty="0">
                <a:solidFill>
                  <a:schemeClr val="bg1"/>
                </a:solidFill>
              </a:rPr>
            </a:br>
            <a:r>
              <a:rPr lang="en-US" sz="4200" dirty="0">
                <a:solidFill>
                  <a:schemeClr val="bg1"/>
                </a:solidFill>
              </a:rPr>
              <a:t>FIFA World Cup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4FBD40-08DE-F89C-65E8-08127D14A0D5}"/>
              </a:ext>
            </a:extLst>
          </p:cNvPr>
          <p:cNvSpPr txBox="1"/>
          <p:nvPr/>
        </p:nvSpPr>
        <p:spPr>
          <a:xfrm>
            <a:off x="34836" y="4571617"/>
            <a:ext cx="2638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By: Piyush Kumar</a:t>
            </a:r>
          </a:p>
        </p:txBody>
      </p:sp>
    </p:spTree>
    <p:extLst>
      <p:ext uri="{BB962C8B-B14F-4D97-AF65-F5344CB8AC3E}">
        <p14:creationId xmlns:p14="http://schemas.microsoft.com/office/powerpoint/2010/main" val="166745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9EC24B-0B8B-3FE6-EC79-CE346A0DC2FF}"/>
              </a:ext>
            </a:extLst>
          </p:cNvPr>
          <p:cNvSpPr txBox="1"/>
          <p:nvPr/>
        </p:nvSpPr>
        <p:spPr>
          <a:xfrm>
            <a:off x="548263" y="723126"/>
            <a:ext cx="67153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Countries with the most World Cups</a:t>
            </a:r>
          </a:p>
        </p:txBody>
      </p:sp>
      <p:pic>
        <p:nvPicPr>
          <p:cNvPr id="4" name="Picture 3" descr="A graph of a number of countries/regions&#10;&#10;Description automatically generated with medium confidence">
            <a:extLst>
              <a:ext uri="{FF2B5EF4-FFF2-40B4-BE49-F238E27FC236}">
                <a16:creationId xmlns:a16="http://schemas.microsoft.com/office/drawing/2014/main" id="{884553C1-EE33-83A2-FBEF-90BE69E93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263" y="1642778"/>
            <a:ext cx="11095474" cy="3572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007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D8CCAC-3A61-8DF4-3DAF-A123CD68EBDD}"/>
              </a:ext>
            </a:extLst>
          </p:cNvPr>
          <p:cNvSpPr txBox="1"/>
          <p:nvPr/>
        </p:nvSpPr>
        <p:spPr>
          <a:xfrm>
            <a:off x="616071" y="783770"/>
            <a:ext cx="714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Country-wise Analysis of World Cup Positions</a:t>
            </a:r>
          </a:p>
        </p:txBody>
      </p:sp>
      <p:pic>
        <p:nvPicPr>
          <p:cNvPr id="4" name="Picture 3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85C5D2E7-B146-8207-5628-AF1DD37BA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71" y="1666363"/>
            <a:ext cx="10959858" cy="352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688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366443-A661-D94F-0A96-61745D5F40BF}"/>
              </a:ext>
            </a:extLst>
          </p:cNvPr>
          <p:cNvSpPr txBox="1"/>
          <p:nvPr/>
        </p:nvSpPr>
        <p:spPr>
          <a:xfrm>
            <a:off x="919466" y="896563"/>
            <a:ext cx="71149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Countries with Maximum Number of Goals</a:t>
            </a:r>
          </a:p>
        </p:txBody>
      </p:sp>
      <p:pic>
        <p:nvPicPr>
          <p:cNvPr id="4" name="Picture 3" descr="A graph of goals and goals&#10;&#10;Description automatically generated">
            <a:extLst>
              <a:ext uri="{FF2B5EF4-FFF2-40B4-BE49-F238E27FC236}">
                <a16:creationId xmlns:a16="http://schemas.microsoft.com/office/drawing/2014/main" id="{66E913A1-C0DF-73EF-83AC-5A5ACD296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66" y="1743725"/>
            <a:ext cx="10353067" cy="33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1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55070F-12D6-138C-94A1-A977AD48740C}"/>
              </a:ext>
            </a:extLst>
          </p:cNvPr>
          <p:cNvSpPr txBox="1"/>
          <p:nvPr/>
        </p:nvSpPr>
        <p:spPr>
          <a:xfrm>
            <a:off x="637944" y="859316"/>
            <a:ext cx="6466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Country wise analysis</a:t>
            </a:r>
          </a:p>
        </p:txBody>
      </p:sp>
      <p:pic>
        <p:nvPicPr>
          <p:cNvPr id="4" name="Picture 3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38D1120-66F6-FB9D-6FB7-99CB8CD49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44" y="1686338"/>
            <a:ext cx="10916112" cy="348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69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18B3D9-F196-54A3-534E-B322660E558E}"/>
              </a:ext>
            </a:extLst>
          </p:cNvPr>
          <p:cNvSpPr txBox="1"/>
          <p:nvPr/>
        </p:nvSpPr>
        <p:spPr>
          <a:xfrm>
            <a:off x="4142342" y="651778"/>
            <a:ext cx="390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Category Wise Analysis</a:t>
            </a:r>
          </a:p>
        </p:txBody>
      </p:sp>
      <p:pic>
        <p:nvPicPr>
          <p:cNvPr id="4" name="Picture 3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B8F1E3BB-D91D-F834-7244-26B7B1155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449" y="1309964"/>
            <a:ext cx="5175102" cy="504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40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2E6863-5A21-9118-0E66-7C19792C6F24}"/>
              </a:ext>
            </a:extLst>
          </p:cNvPr>
          <p:cNvSpPr txBox="1"/>
          <p:nvPr/>
        </p:nvSpPr>
        <p:spPr>
          <a:xfrm>
            <a:off x="649383" y="899711"/>
            <a:ext cx="6958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Country Codes vs Number of Players Played</a:t>
            </a:r>
          </a:p>
        </p:txBody>
      </p:sp>
      <p:pic>
        <p:nvPicPr>
          <p:cNvPr id="4" name="Picture 3" descr="A graph of a number of people&#10;&#10;Description automatically generated">
            <a:extLst>
              <a:ext uri="{FF2B5EF4-FFF2-40B4-BE49-F238E27FC236}">
                <a16:creationId xmlns:a16="http://schemas.microsoft.com/office/drawing/2014/main" id="{E66E8F21-5587-533B-1BBB-32D06C8AA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83" y="1678476"/>
            <a:ext cx="10893234" cy="350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641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C9FB2E6-F2BB-F2C4-4955-4F6CB827C234}"/>
              </a:ext>
            </a:extLst>
          </p:cNvPr>
          <p:cNvSpPr txBox="1"/>
          <p:nvPr/>
        </p:nvSpPr>
        <p:spPr>
          <a:xfrm>
            <a:off x="1982038" y="504783"/>
            <a:ext cx="8227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Range of Players Played from Minimum To Maximum</a:t>
            </a:r>
          </a:p>
        </p:txBody>
      </p:sp>
      <p:pic>
        <p:nvPicPr>
          <p:cNvPr id="4" name="Picture 3" descr="A screen shot of a graph&#10;&#10;Description automatically generated">
            <a:extLst>
              <a:ext uri="{FF2B5EF4-FFF2-40B4-BE49-F238E27FC236}">
                <a16:creationId xmlns:a16="http://schemas.microsoft.com/office/drawing/2014/main" id="{424EB0E6-1C4B-AA99-291D-C756D1955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9994" y="1161757"/>
            <a:ext cx="6632011" cy="536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21007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LightSeed_2SEEDS">
      <a:dk1>
        <a:srgbClr val="000000"/>
      </a:dk1>
      <a:lt1>
        <a:srgbClr val="FFFFFF"/>
      </a:lt1>
      <a:dk2>
        <a:srgbClr val="412F24"/>
      </a:dk2>
      <a:lt2>
        <a:srgbClr val="E2E5E8"/>
      </a:lt2>
      <a:accent1>
        <a:srgbClr val="E88B34"/>
      </a:accent1>
      <a:accent2>
        <a:srgbClr val="EE766E"/>
      </a:accent2>
      <a:accent3>
        <a:srgbClr val="AFA54A"/>
      </a:accent3>
      <a:accent4>
        <a:srgbClr val="24ADDA"/>
      </a:accent4>
      <a:accent5>
        <a:srgbClr val="6E99EE"/>
      </a:accent5>
      <a:accent6>
        <a:srgbClr val="5A4EEB"/>
      </a:accent6>
      <a:hlink>
        <a:srgbClr val="5E85A8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52</Words>
  <Application>Microsoft Macintosh PowerPoint</Application>
  <PresentationFormat>Widescreen</PresentationFormat>
  <Paragraphs>9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Meiryo</vt:lpstr>
      <vt:lpstr>Corbel</vt:lpstr>
      <vt:lpstr>ShojiVTI</vt:lpstr>
      <vt:lpstr> Project 3: FIFA World Cup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PIYUSH KUMAR - 122103642 - MITBLR</dc:creator>
  <cp:lastModifiedBy>PIYUSH KUMAR - 122103642 - MITBLR</cp:lastModifiedBy>
  <cp:revision>1</cp:revision>
  <dcterms:created xsi:type="dcterms:W3CDTF">2024-07-25T13:10:32Z</dcterms:created>
  <dcterms:modified xsi:type="dcterms:W3CDTF">2024-07-25T13:27:33Z</dcterms:modified>
</cp:coreProperties>
</file>

<file path=docProps/thumbnail.jpeg>
</file>